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01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C0465B-17BE-467C-BBD8-D889D1352CD9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377C93-AD11-4554-BEEF-9B8BE05BD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09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7219B-BC10-0667-4BC0-55D7371BA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30ECDA-7E64-92C4-0BDF-3EE2D79589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BC8CF-A48A-8A33-8CA9-6E1D83A59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AAD24-2B09-4D86-B271-F5475D536B11}" type="datetime1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3D8B4-CB1E-E35A-6FC9-239788A0A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72B83-EFA7-71CA-04C2-FD96B61E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080A3-492B-43AF-88D0-6266E9E0B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37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9A95E-6EBF-54A6-D882-449D0EEAD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F63C00-DF89-F024-D923-4391F33CAF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D653E-BF23-1963-A196-D65B1F15D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BE7-43B7-4FED-8F30-E1E6AA8D2A5A}" type="datetime1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B4264-2C7D-E65E-0BAB-3DDE77EAD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01D19-1CC0-C039-4EA0-43C85965F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080A3-492B-43AF-88D0-6266E9E0B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738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62065A-6206-3108-9734-0F29254F20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34CF2D-958E-45FF-28AC-D917F071B4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1CAB0-1A3C-DD96-1741-5F8FE98D5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3D39-9B95-4371-A251-3F8B53F0A402}" type="datetime1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1D85A-42E1-9834-5EF6-BCC4B8E6C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6B49EA-D7AB-CC89-8931-188890D77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080A3-492B-43AF-88D0-6266E9E0B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984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1A249-65A2-E914-C679-4B8934006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142-14D9-C66E-3E90-381B19793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B2F83-3A6C-F30A-D7BA-7CB8A03D6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1B90A-1720-4983-B04C-DC04C3ACD306}" type="datetime1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A44A2-47DE-6C22-F44D-BC92CF7D3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52143-4749-33B2-AFCA-00A1F937A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080A3-492B-43AF-88D0-6266E9E0B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7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F6CEA-FCAE-627A-9D47-7B1E320B6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37AD0-0C53-A0B1-341E-2874A89E7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14985-C4DC-2D0B-31A1-9549E02EC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73A6C-5048-4F9F-8B42-9710364AB6C3}" type="datetime1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E6873-013E-88EB-26A3-8D6735548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223AE-5BF6-5F5A-1CBE-F3818FCD1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080A3-492B-43AF-88D0-6266E9E0B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46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FA85C-C496-6731-C14A-E88F9FE9F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AB2FB-6A41-94FA-DC33-9E5E19882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388BC-69AC-C6B2-98B3-26C752F11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96E32-5BEA-79B2-B825-2735FEA30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30BAC-4374-4804-BDC3-590614F8D26E}" type="datetime1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2A3161-B2DF-9213-4150-ECC83FD0E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B5666C-0D18-4848-65BF-6B9AF1F01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080A3-492B-43AF-88D0-6266E9E0B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130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FE917-6836-F405-2C1A-C28BFE7C9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9F4CD-CCD8-51D6-C716-9623E7FD1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CB43D-CE62-9060-83B8-D181A5482C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452859-F8E0-A4AC-BF91-CA6B80526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03AC2D-411C-6D34-45C3-EFF05EA037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BF863C-C72B-8DFB-6DC4-F9A9194C4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C0233-7A8A-436A-BB53-66C7CA6D415B}" type="datetime1">
              <a:rPr lang="en-US" smtClean="0"/>
              <a:t>10/21/2023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D77FC7-5C18-76C3-5ECD-21DDED4F6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B598DB-CFA1-80DB-9F7D-DC37244BD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080A3-492B-43AF-88D0-6266E9E0B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708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E2621-8269-9C29-26B9-1AC1FF497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3CE1FF-D5F7-79D1-582E-B6282718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B68D9-6171-4A3A-B797-7BDC77074CCB}" type="datetime1">
              <a:rPr lang="en-US" smtClean="0"/>
              <a:t>10/21/2023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ABEEEA-58C8-EFAD-FF05-AC0F0C1CF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DABDD6-D669-3FE1-7E1E-3E86D8BB6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080A3-492B-43AF-88D0-6266E9E0B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156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0E9318-BB28-CF99-5817-89DBDEE78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CACD8-DBBD-4694-881D-C5985337EAFC}" type="datetime1">
              <a:rPr lang="en-US" smtClean="0"/>
              <a:t>10/21/2023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DAAF4E-A569-E7D6-3C0B-40E5A6D48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D55CFB-A2AA-6E58-BCD5-74F8E4E9F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080A3-492B-43AF-88D0-6266E9E0B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16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BBFE9-EB12-9E35-06AA-C4C2CAEE8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DC69B-5EB6-F62B-5138-D6BF10BE1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789AA-F3C0-A464-EBFA-A5EA02B490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7D4F41-9FB7-C08F-E9B9-E53B75F6F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35DDF-3E7E-41D6-8374-DBD55CC1EEDC}" type="datetime1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F7C2D8-1360-0020-C42F-A609B0813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2C30F-C859-2D4F-181F-1CAF3074C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080A3-492B-43AF-88D0-6266E9E0B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86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E9537-123A-4386-E0C4-5FBD06ABA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76B121-5E30-1D34-DCC4-3B0143661B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DB2629-A8D6-C067-327B-56DDDCB0D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37574-E1C2-D02C-930A-87BEA633D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0FB72-44CD-457C-804F-B85035708482}" type="datetime1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39308-0154-6E56-D2F0-74C8DC85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B1E3AC-AC0B-D220-72BF-859908CD5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080A3-492B-43AF-88D0-6266E9E0B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87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BE4B29-A003-57B6-D502-2009ABE58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A8B67-7AD3-A12E-50F7-1F1D2EE13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F2DA8-7741-151B-6C4D-A9EE75E908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BFA19-A2E5-4CE5-8230-EF0CA8E152A1}" type="datetime1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85813D-2142-ABF1-5322-40C8DB1BB1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162F1-A37C-8651-E7F8-D765619307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080A3-492B-43AF-88D0-6266E9E0B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777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sible.com/blog/ansible-vs.-terraform-demystified" TargetMode="External"/><Relationship Id="rId2" Type="http://schemas.openxmlformats.org/officeDocument/2006/relationships/hyperlink" Target="https://k21academy.com/ansible/terraform-vs-ansible/#:~:text=Terraform%20is%20a%20tool%20designed,for%20automation%20across%20various%20domains.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zFwUaPwuJxU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D6262-9577-28C6-C5F1-EE9252CD9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BB653-345C-9709-4897-14FDA1D79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BC0861-64F0-2A1B-3229-7E1844C38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736" y="0"/>
            <a:ext cx="12264736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BBA5A-C8F2-A0B1-99EC-09B0DCDC8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080A3-492B-43AF-88D0-6266E9E0B3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37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DC4BB-FD1C-6BB4-F3F6-2CC1007C3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F0116-64CC-E5C2-9C8E-7FF5E0ECA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A2E0E-971A-470F-D8A7-224B2BD7A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080A3-492B-43AF-88D0-6266E9E0B334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43540F-3965-4E6B-CC08-B0FCF2AA9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3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21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49DD2-56F8-87CB-26D6-809FBF139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71D13-FCF3-791F-FED3-442D3F190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2092D-CA29-9ED5-0995-9E7634892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080A3-492B-43AF-88D0-6266E9E0B334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5778F5-4F72-9BF2-A837-BA85B976B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872" y="0"/>
            <a:ext cx="12256872" cy="642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736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B75A8-D8D1-86DA-A4CC-A9A1A5F3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D9682-7AB7-2BE4-8453-61C0C3D9B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54972-8E9E-ED16-3D3B-C53B0A19F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080A3-492B-43AF-88D0-6266E9E0B334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1EA7A1-DFB6-D428-69F6-CE62ED88A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69574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422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5D91B-BE92-6264-C2BD-1227B383B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728C9-6F0A-EA03-1A04-67469655F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A6640-66CC-7F83-1372-B3CF4D5BB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080A3-492B-43AF-88D0-6266E9E0B334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C80AB0-F45D-2320-3FEF-F08A3B394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635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98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45365-FA47-98F3-A02E-FF2B8647F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0B71C-34D0-8143-01DA-23C6B781F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4368B-D93C-ED1A-9EEB-53830F9BB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080A3-492B-43AF-88D0-6266E9E0B334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1A835E-B28A-5EA8-01B0-65969BEA1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778" y="0"/>
            <a:ext cx="12298778" cy="642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054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23FCB-4DA0-94DE-6E44-B4709E499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B5EB7-815E-3706-E508-3E3A82396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8C871-71DA-6549-9611-3EBB30DC4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080A3-492B-43AF-88D0-6266E9E0B334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011904-3F00-D7DF-00A0-CEA83B963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69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843F9-DC12-CDCF-8F4D-3E680DB2D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68590-8E46-CD60-EB31-13D346258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40B3D-735A-FE94-246A-54BD761C7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080A3-492B-43AF-88D0-6266E9E0B334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C5E37F-6F84-1E98-9175-BAF3DD401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5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3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D4A20-F5C4-141C-3B6C-6B95C7DA1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i="0" dirty="0">
                <a:solidFill>
                  <a:srgbClr val="333333"/>
                </a:solidFill>
                <a:effectLst/>
                <a:latin typeface="Noto Sans JP"/>
              </a:rPr>
              <a:t>Difference between Terraform and Ansible Provisioning (Terraform vs. Ansible)</a:t>
            </a:r>
            <a:br>
              <a:rPr lang="en-US" b="1" i="0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8F122-1AF4-6FE1-452A-BEB82BBC1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896D7-584C-436B-4C10-E995D3B7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080A3-492B-43AF-88D0-6266E9E0B334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CD384E-DE41-9292-9BF8-19F5C6210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380" y="1364817"/>
            <a:ext cx="7213086" cy="535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654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0BD61-4FEA-D58D-CEA9-C04464F51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AACFD-F4DA-B791-976A-FEF8C29B5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333333"/>
                </a:solidFill>
                <a:latin typeface="RedHatDisplay"/>
              </a:rPr>
              <a:t>Terraform vs. Ansible: Key Differences and Comparison of Tools - </a:t>
            </a:r>
            <a:r>
              <a:rPr lang="en-US" sz="1400" b="1" i="0" dirty="0">
                <a:solidFill>
                  <a:srgbClr val="333333"/>
                </a:solidFill>
                <a:effectLst/>
                <a:latin typeface="Poppins" panose="00000500000000000000" pitchFamily="2" charset="0"/>
                <a:hlinkClick r:id="rId2"/>
              </a:rPr>
              <a:t>https://k21academy.com/ansible/terraform-vs-ansible/#:~:text=Terraform%20is%20a%20tool%20designed,for%20automation%20across%20various%20domains.</a:t>
            </a:r>
            <a:endParaRPr lang="en-US" sz="1400" b="1" i="0" dirty="0">
              <a:solidFill>
                <a:srgbClr val="333333"/>
              </a:solidFill>
              <a:effectLst/>
              <a:latin typeface="Poppins" panose="00000500000000000000" pitchFamily="2" charset="0"/>
            </a:endParaRPr>
          </a:p>
          <a:p>
            <a:endParaRPr lang="en-US" dirty="0"/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RedHatDisplay"/>
              </a:rPr>
              <a:t>Ansible vs. Terraform Demystified - 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https://www.ansible.com/blog/ansible-vs.-terraform-demystified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333333"/>
                </a:solidFill>
                <a:latin typeface="RedHatDisplay"/>
              </a:rPr>
              <a:t>Working with Terraform and Ansible | Choosing the Ultimate </a:t>
            </a:r>
            <a:r>
              <a:rPr lang="en-US" dirty="0" err="1">
                <a:solidFill>
                  <a:srgbClr val="333333"/>
                </a:solidFill>
                <a:latin typeface="RedHatDisplay"/>
              </a:rPr>
              <a:t>IaC</a:t>
            </a:r>
            <a:r>
              <a:rPr lang="en-US" dirty="0">
                <a:solidFill>
                  <a:srgbClr val="333333"/>
                </a:solidFill>
                <a:latin typeface="RedHatDisplay"/>
              </a:rPr>
              <a:t> Tool (</a:t>
            </a:r>
            <a:r>
              <a:rPr lang="en-US" dirty="0" err="1">
                <a:solidFill>
                  <a:srgbClr val="333333"/>
                </a:solidFill>
                <a:latin typeface="RedHatDisplay"/>
              </a:rPr>
              <a:t>Youtube</a:t>
            </a:r>
            <a:r>
              <a:rPr lang="en-US" dirty="0">
                <a:solidFill>
                  <a:srgbClr val="333333"/>
                </a:solidFill>
                <a:latin typeface="RedHatDisplay"/>
              </a:rPr>
              <a:t>) – </a:t>
            </a:r>
          </a:p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  <a:latin typeface="RedHatDisplay"/>
                <a:hlinkClick r:id="rId4"/>
              </a:rPr>
              <a:t>https://www.youtube.com/watch?v=zFwUaPwuJxU</a:t>
            </a:r>
            <a:endParaRPr lang="en-US" dirty="0">
              <a:solidFill>
                <a:srgbClr val="333333"/>
              </a:solidFill>
              <a:latin typeface="RedHatDisplay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9E2715-B667-6A85-2968-9FB7FE486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080A3-492B-43AF-88D0-6266E9E0B3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668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C800F-5672-4E4E-7EF0-D2969788B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A55BA-EE52-1CE5-099C-C1930BEF6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06FA6E-0922-D9F7-A7DF-B17EAE45E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080A3-492B-43AF-88D0-6266E9E0B334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0BDE74-B0CA-8F6C-A6AC-214E09CE7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25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3F22B-4089-D666-3263-4B5A60F0A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B7EC6-4053-A291-2FEA-6F058B755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9F80BD-63A6-12C7-914C-49836CD2D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080A3-492B-43AF-88D0-6266E9E0B334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9D5AD1-D48B-891B-BC12-DF286FEE6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737" y="-31084"/>
            <a:ext cx="12282053" cy="688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22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F5320-E109-8B44-1E21-EC93578CA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F84EB-19D4-4D99-8C24-F84E3F91F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E6727-34C4-CACB-9B5C-8FDC5C5E5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080A3-492B-43AF-88D0-6266E9E0B334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F8FED5-2969-5584-3B20-15560A821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56859" cy="626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120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84C72-F2E1-2D20-7C27-ECE5E768C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1391B-6F0C-6996-1FBB-77F944E86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625B5-3E85-35F5-B619-545ED88DC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080A3-492B-43AF-88D0-6266E9E0B334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93C6F1-A398-1808-67EE-8A6700359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5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65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6AF97-F288-6E76-99B5-C0D908DE0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4F01E-E858-8620-9D60-D5634461D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D5644-E20F-2C5C-821E-00CC50043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080A3-492B-43AF-88D0-6266E9E0B334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CE0CB6-E6FE-ACE3-BCBD-97FB7D8FB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127" y="-19408"/>
            <a:ext cx="12275127" cy="645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327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41A07-555A-A26C-5F02-F96268DCE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71D4F-9448-F4E0-F8C6-7FD71C36A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D486E-E380-A7D4-3B2C-FEF1BE691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080A3-492B-43AF-88D0-6266E9E0B334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415FCB-6387-1B2C-634D-2BF945F6C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50"/>
            <a:ext cx="12192000" cy="641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37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B9F88-476F-B348-A320-C742B4209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D4AC9-CF00-5690-9936-1A05C5B30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98669-DA16-F078-4A1A-EFA44ADF1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080A3-492B-43AF-88D0-6266E9E0B334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905804-7F35-9EEC-59C6-A32090C9E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124" y="0"/>
            <a:ext cx="12276124" cy="639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315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327C-B264-133D-2FDF-6D4F0ADF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67EA3-D879-A006-0064-3D8E0DD76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70966-6802-A799-F2A7-8859B30B4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080A3-492B-43AF-88D0-6266E9E0B334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64B3EF-C63F-EF3C-5610-098629756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05"/>
            <a:ext cx="12192000" cy="636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388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3E82A-C625-E862-544E-4FDD67EF9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A45C7-7196-CA74-5DAD-ABB13130E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FAF27D-EFFC-6E59-16E0-5525523F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080A3-492B-43AF-88D0-6266E9E0B334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07D1AE-CF15-D62F-C9AD-22C583FBB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5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519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124</Words>
  <Application>Microsoft Office PowerPoint</Application>
  <PresentationFormat>Widescreen</PresentationFormat>
  <Paragraphs>28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Noto Sans JP</vt:lpstr>
      <vt:lpstr>Poppins</vt:lpstr>
      <vt:lpstr>RedHatDisplay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Difference between Terraform and Ansible Provisioning (Terraform vs. Ansible) 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7</cp:revision>
  <dcterms:created xsi:type="dcterms:W3CDTF">2023-10-21T05:10:14Z</dcterms:created>
  <dcterms:modified xsi:type="dcterms:W3CDTF">2023-10-21T06:36:35Z</dcterms:modified>
</cp:coreProperties>
</file>